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6130C-809A-4961-AF65-8C7D9AD13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CB0C0-6288-4C12-8FA1-B7310ED19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64E5C-062A-46AA-82C8-187C1F13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C3DE4-DB86-4A75-A20F-DDBA727AE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985FC-93EF-4D0A-AE4F-3C030AD6F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93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93C9-09C5-4552-A450-B92614B8B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79766-5EF1-4587-BCB5-E8A1176F8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884CA-8D50-4046-B40E-76DCC3D13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CBC9-21FB-4DB4-AEC3-878A11F22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903CD-61D2-456D-821F-45E580398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28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708553-A6AE-42A8-9323-7C98C6C2FE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4AB30-E4C5-4243-9338-5DB8A94AF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30037-69EE-436D-9DC6-FA0E9681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58A3E-0FA0-48D6-8BC0-5C251509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65565-B976-4C12-B80A-5AE2F7D35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40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783B-D98D-4D34-8D9B-E1EC2251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71A1A-3941-44D3-8425-7C19C3142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DEDAE-6121-4F00-80BF-B6991CB3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42A1B-9266-4E56-A7F6-FEF9E7640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1C799-5C68-434B-ACF5-9B5A630D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7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97846-DEE2-4F82-96D2-C50D9F245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4C5C4-A978-4E3B-886A-3B0D789A0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AAE48-5C7D-401F-8B91-91FF49B33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6065-9A15-4921-BA93-DE59F23BB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AC122-6A7C-43AD-9E8D-A5F99698B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45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82395-F951-43F1-B66C-D227AB53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C821F-658B-47A7-A58A-09973F479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94A52-EC36-4B14-9D2F-D5ABEA42B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9A3C8-069D-4426-8ACE-20EDF1E64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E0AD88-ECF7-4B17-8BE8-17AE8A68B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09299-BCCD-470F-8C6D-FF40C6B72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5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AA05A-B43E-4ADA-BA33-5CBD1B1C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0914E-D873-4EE8-882F-B0F4CE324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ABDB4-0D35-499F-B5DE-0F3D6B9BE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54AAA6-D4F6-4659-B59F-25E4350A71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916851-D057-4A83-A36E-B5DC95F61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D6CDA1-B656-4DE5-8C32-3890FD89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3BE09-9907-4767-98CA-5B4486D61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26151B-86EF-4814-82FF-8182F3737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10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5E42E-5A3A-4D0D-A9CD-640A8FDC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541B13-A3DE-45D3-BF84-5B868910D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5B98B-CD7E-416C-9D93-4EEDA8D9D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0A204-1CFF-4277-AC6C-EA9F11A43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7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74A7DD-3708-4269-86C4-0C1603C2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F61929-45AC-4729-BD8B-901419642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08A8C-1D4A-4FDD-9D86-76E0D63BA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12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180DE-6548-4DDC-813B-8DF885749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A96C5-11A8-463B-881F-7DF7E9D0B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3A52A-5BB4-420B-8554-3768B30BA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C382A-E125-46EB-9A63-079DD857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E8789-2524-4D9E-87FD-1113823EF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07516-5984-435B-AD8D-67261DC11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56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3BF95-E27D-4266-A32D-3A6C168AA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F2017B-3205-4261-BB58-C91D5331AB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73C1E-9906-490B-885F-8AE16B9C8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C415D-5CA7-4F07-93F8-06C0AFE2D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D4247-2BA8-495B-BCBD-9D230C841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7D78A-18EC-4BD1-A2D2-EFCB06E8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0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77730F-8609-4C3B-A8E3-FD49ACFB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A3C6-08A9-4B60-BE22-5F74A859C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00200-8B2B-49C8-B485-7BB19C01E6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33107-B846-428C-9AC3-CE8C5E14AC7F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A089B-FD15-48E8-B9FB-C9BA64133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424D0-22AF-4848-8415-D21244E96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70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9F60-A5E3-4E93-A1BB-B9B727106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3615" y="2627790"/>
            <a:ext cx="4829453" cy="974248"/>
          </a:xfrm>
        </p:spPr>
        <p:txBody>
          <a:bodyPr/>
          <a:lstStyle/>
          <a:p>
            <a:r>
              <a:rPr lang="en-US"/>
              <a:t>Link Video: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86949-8386-46B1-A7E5-EFD313CB6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58739"/>
          </a:xfrm>
        </p:spPr>
        <p:txBody>
          <a:bodyPr/>
          <a:lstStyle/>
          <a:p>
            <a:r>
              <a:rPr lang="en-US" dirty="0"/>
              <a:t>https://www.youtube.com/watch?v=PDAr6DpJfIY&amp;list=PLPNDi-wPpMzgEZnBnAAijM-SS7SidP2jr&amp;index=1</a:t>
            </a:r>
          </a:p>
        </p:txBody>
      </p:sp>
    </p:spTree>
    <p:extLst>
      <p:ext uri="{BB962C8B-B14F-4D97-AF65-F5344CB8AC3E}">
        <p14:creationId xmlns:p14="http://schemas.microsoft.com/office/powerpoint/2010/main" val="2764541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8C652-93F8-4003-AE6A-566A16396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26959"/>
          </a:xfrm>
        </p:spPr>
        <p:txBody>
          <a:bodyPr>
            <a:normAutofit fontScale="90000"/>
          </a:bodyPr>
          <a:lstStyle/>
          <a:p>
            <a:r>
              <a:rPr lang="vi-VN" b="1"/>
              <a:t>Bài 2 : Tạo nhiều project trong solution - Hướng dẫn teamcode bằng SVN</a:t>
            </a:r>
            <a:br>
              <a:rPr lang="vi-VN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9985D-D1B2-45D5-BDE8-A9345DB2D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651246"/>
            <a:ext cx="12191999" cy="520675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98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D536-A571-43FD-9ACD-3CC7238A7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25117"/>
          </a:xfrm>
        </p:spPr>
        <p:txBody>
          <a:bodyPr>
            <a:normAutofit fontScale="90000"/>
          </a:bodyPr>
          <a:lstStyle/>
          <a:p>
            <a:r>
              <a:rPr lang="vi-VN" b="1"/>
              <a:t>Bài 3 : Các cách chuyển hướng trong action - Redirec</a:t>
            </a:r>
            <a:r>
              <a:rPr lang="en-US" b="1"/>
              <a:t>t</a:t>
            </a:r>
            <a:r>
              <a:rPr lang="vi-VN" b="1"/>
              <a:t/>
            </a:r>
            <a:br>
              <a:rPr lang="vi-VN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06263-67E0-49D9-A731-6387FFB28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0528"/>
            <a:ext cx="11754036" cy="5517471"/>
          </a:xfrm>
        </p:spPr>
        <p:txBody>
          <a:bodyPr/>
          <a:lstStyle/>
          <a:p>
            <a:r>
              <a:rPr lang="en-US"/>
              <a:t>Tạo nhiều View trên một Controller và tạo nhiều Controller.</a:t>
            </a:r>
          </a:p>
          <a:p>
            <a:r>
              <a:rPr lang="en-US"/>
              <a:t>Thủ thuật chuyển Link từ Controller này sang Controller khác.</a:t>
            </a:r>
          </a:p>
        </p:txBody>
      </p:sp>
    </p:spTree>
    <p:extLst>
      <p:ext uri="{BB962C8B-B14F-4D97-AF65-F5344CB8AC3E}">
        <p14:creationId xmlns:p14="http://schemas.microsoft.com/office/powerpoint/2010/main" val="1343692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533FB-1CF9-4EEC-B19A-DA5E39F41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11275"/>
            <a:ext cx="12082509" cy="2446725"/>
          </a:xfrm>
        </p:spPr>
        <p:txBody>
          <a:bodyPr/>
          <a:lstStyle/>
          <a:p>
            <a:r>
              <a:rPr lang="en-US"/>
              <a:t>Tạo ra Controller trống.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208BB-FA86-4DB8-90A8-F7FF20B4D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19" y="97654"/>
            <a:ext cx="8851036" cy="431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41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ED0CD1-8965-4E27-A647-87FD36B9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01" y="427871"/>
            <a:ext cx="8059275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25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35897-AAE1-4CE8-B911-618D56DF8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18080"/>
          </a:xfrm>
        </p:spPr>
        <p:txBody>
          <a:bodyPr/>
          <a:lstStyle/>
          <a:p>
            <a:r>
              <a:rPr lang="en-US"/>
              <a:t>Index là thằng chạy đầu tiên trong Controller.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62A38-E7FC-46D1-9864-0A932607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697"/>
            <a:ext cx="2970320" cy="1482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7EAF9F-C202-4A65-A851-A33079650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72" y="2466134"/>
            <a:ext cx="8202170" cy="20481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623BC0-831B-49FD-800A-70AA3F51DCDD}"/>
              </a:ext>
            </a:extLst>
          </p:cNvPr>
          <p:cNvSpPr txBox="1"/>
          <p:nvPr/>
        </p:nvSpPr>
        <p:spPr>
          <a:xfrm>
            <a:off x="838200" y="4758431"/>
            <a:ext cx="932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Không có File Index thì nó sẽ báo lỗi, không biết vào trang nào.</a:t>
            </a:r>
          </a:p>
        </p:txBody>
      </p:sp>
    </p:spTree>
    <p:extLst>
      <p:ext uri="{BB962C8B-B14F-4D97-AF65-F5344CB8AC3E}">
        <p14:creationId xmlns:p14="http://schemas.microsoft.com/office/powerpoint/2010/main" val="138539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453E3B-F2F9-49B8-8239-8A889B2B7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95" y="181991"/>
            <a:ext cx="10776715" cy="3981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80FEF2-910F-4814-8F70-E8495229BE30}"/>
              </a:ext>
            </a:extLst>
          </p:cNvPr>
          <p:cNvSpPr txBox="1"/>
          <p:nvPr/>
        </p:nvSpPr>
        <p:spPr>
          <a:xfrm>
            <a:off x="311495" y="4234648"/>
            <a:ext cx="1077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Đ</a:t>
            </a:r>
            <a:r>
              <a:rPr lang="vi-VN"/>
              <a:t>ư</a:t>
            </a:r>
            <a:r>
              <a:rPr lang="en-US"/>
              <a:t>ờng dẫn mặc định nằm trong File Router Config.</a:t>
            </a:r>
          </a:p>
        </p:txBody>
      </p:sp>
    </p:spTree>
    <p:extLst>
      <p:ext uri="{BB962C8B-B14F-4D97-AF65-F5344CB8AC3E}">
        <p14:creationId xmlns:p14="http://schemas.microsoft.com/office/powerpoint/2010/main" val="1352378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27FFCE-C378-44A4-8817-BE22D614E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77" y="405199"/>
            <a:ext cx="10453276" cy="459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6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5D92-0ADD-4761-AD53-E47BFB6B3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8" y="0"/>
            <a:ext cx="10076155" cy="843378"/>
          </a:xfrm>
        </p:spPr>
        <p:txBody>
          <a:bodyPr>
            <a:normAutofit/>
          </a:bodyPr>
          <a:lstStyle/>
          <a:p>
            <a:r>
              <a:rPr lang="en-US"/>
              <a:t>Bài 3: Chuyển h</a:t>
            </a:r>
            <a:r>
              <a:rPr lang="vi-VN"/>
              <a:t>ư</a:t>
            </a:r>
            <a:r>
              <a:rPr lang="en-US"/>
              <a:t>ớng trong 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3B03B-E710-4B07-B37B-BF5EACD6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28" y="961007"/>
            <a:ext cx="8389397" cy="4864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BA5CFE-33FA-486C-BBAB-3D233A272EF2}"/>
              </a:ext>
            </a:extLst>
          </p:cNvPr>
          <p:cNvSpPr txBox="1"/>
          <p:nvPr/>
        </p:nvSpPr>
        <p:spPr>
          <a:xfrm>
            <a:off x="377300" y="5943598"/>
            <a:ext cx="832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Không  Thay đổi đ</a:t>
            </a:r>
            <a:r>
              <a:rPr lang="vi-VN"/>
              <a:t>ư</a:t>
            </a:r>
            <a:r>
              <a:rPr lang="en-US"/>
              <a:t>ợc Code trên trình duyệt đ</a:t>
            </a:r>
            <a:r>
              <a:rPr lang="vi-VN"/>
              <a:t>ư</a:t>
            </a:r>
            <a:r>
              <a:rPr lang="en-US"/>
              <a:t>ợc, thay đổi trên trình duyệt chỉ để tùy biến cho trực quan hơn sau đó sẽ Coppy vào File CSS. </a:t>
            </a:r>
          </a:p>
        </p:txBody>
      </p:sp>
    </p:spTree>
    <p:extLst>
      <p:ext uri="{BB962C8B-B14F-4D97-AF65-F5344CB8AC3E}">
        <p14:creationId xmlns:p14="http://schemas.microsoft.com/office/powerpoint/2010/main" val="3342054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15388-8D66-4B17-8F2B-E4AF7532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5706"/>
            <a:ext cx="10515600" cy="281698"/>
          </a:xfrm>
        </p:spPr>
        <p:txBody>
          <a:bodyPr>
            <a:normAutofit fontScale="90000"/>
          </a:bodyPr>
          <a:lstStyle/>
          <a:p>
            <a:r>
              <a:rPr lang="en-US" b="1"/>
              <a:t>Bài 4 : Sử dụng giao diện mẫu</a:t>
            </a:r>
            <a:br>
              <a:rPr lang="en-US" b="1"/>
            </a:b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D57092-7F22-4DB8-9816-CEB7F1221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11" y="1378428"/>
            <a:ext cx="7709862" cy="4934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32D233-13F3-4004-B4CD-EA587C464804}"/>
              </a:ext>
            </a:extLst>
          </p:cNvPr>
          <p:cNvSpPr txBox="1"/>
          <p:nvPr/>
        </p:nvSpPr>
        <p:spPr>
          <a:xfrm>
            <a:off x="8334259" y="1009096"/>
            <a:ext cx="367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Nhúng FrontEnd vào ProJect.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C8361-795B-404D-A3FD-8BA638581717}"/>
              </a:ext>
            </a:extLst>
          </p:cNvPr>
          <p:cNvSpPr txBox="1"/>
          <p:nvPr/>
        </p:nvSpPr>
        <p:spPr>
          <a:xfrm>
            <a:off x="8691239" y="1747761"/>
            <a:ext cx="3318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Kéo File Index vào Visual Studio để Coppy Code, File giao diện. </a:t>
            </a:r>
          </a:p>
        </p:txBody>
      </p:sp>
    </p:spTree>
    <p:extLst>
      <p:ext uri="{BB962C8B-B14F-4D97-AF65-F5344CB8AC3E}">
        <p14:creationId xmlns:p14="http://schemas.microsoft.com/office/powerpoint/2010/main" val="3618178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BF53-DFC0-44C0-95E7-303A83D3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93" y="143184"/>
            <a:ext cx="10515600" cy="886626"/>
          </a:xfrm>
        </p:spPr>
        <p:txBody>
          <a:bodyPr/>
          <a:lstStyle/>
          <a:p>
            <a:r>
              <a:rPr lang="en-US"/>
              <a:t>Copy nội dung chính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94B1A-FF65-4237-B9AA-C0FDABF82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48" y="1029810"/>
            <a:ext cx="5487166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47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BC65FE-4B40-43F3-9207-B2399030A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12" y="433745"/>
            <a:ext cx="6668431" cy="41439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31463C-8197-4BD0-9F9D-51C4457A7974}"/>
              </a:ext>
            </a:extLst>
          </p:cNvPr>
          <p:cNvSpPr/>
          <p:nvPr/>
        </p:nvSpPr>
        <p:spPr>
          <a:xfrm>
            <a:off x="5433134" y="3693111"/>
            <a:ext cx="1597980" cy="710213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E69618-D4B4-453F-A1C6-B68DED3D1B5C}"/>
              </a:ext>
            </a:extLst>
          </p:cNvPr>
          <p:cNvCxnSpPr>
            <a:cxnSpLocks/>
          </p:cNvCxnSpPr>
          <p:nvPr/>
        </p:nvCxnSpPr>
        <p:spPr>
          <a:xfrm flipV="1">
            <a:off x="6232124" y="1118586"/>
            <a:ext cx="3542190" cy="273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3A4722-1E47-4340-AD1D-2EFC67D192CD}"/>
              </a:ext>
            </a:extLst>
          </p:cNvPr>
          <p:cNvSpPr txBox="1"/>
          <p:nvPr/>
        </p:nvSpPr>
        <p:spPr>
          <a:xfrm>
            <a:off x="9774314" y="566645"/>
            <a:ext cx="210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Phần xử lý Server dành cho WebSite.</a:t>
            </a:r>
          </a:p>
        </p:txBody>
      </p:sp>
    </p:spTree>
    <p:extLst>
      <p:ext uri="{BB962C8B-B14F-4D97-AF65-F5344CB8AC3E}">
        <p14:creationId xmlns:p14="http://schemas.microsoft.com/office/powerpoint/2010/main" val="3442747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33ADD5-08A5-4C17-B5BF-F6EE837D0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2" y="452761"/>
            <a:ext cx="6348044" cy="4754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99C77E-05F2-4A45-AB1E-5CC81C1B5B87}"/>
              </a:ext>
            </a:extLst>
          </p:cNvPr>
          <p:cNvSpPr txBox="1"/>
          <p:nvPr/>
        </p:nvSpPr>
        <p:spPr>
          <a:xfrm>
            <a:off x="7111013" y="363985"/>
            <a:ext cx="343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Trang đã có nội dung nh</a:t>
            </a:r>
            <a:r>
              <a:rPr lang="vi-VN"/>
              <a:t>ư</a:t>
            </a:r>
            <a:r>
              <a:rPr lang="en-US"/>
              <a:t>ng ch</a:t>
            </a:r>
            <a:r>
              <a:rPr lang="vi-VN"/>
              <a:t>ư</a:t>
            </a:r>
            <a:r>
              <a:rPr lang="en-US"/>
              <a:t>a có hình ảnh do ch</a:t>
            </a:r>
            <a:r>
              <a:rPr lang="vi-VN"/>
              <a:t>ư</a:t>
            </a:r>
            <a:r>
              <a:rPr lang="en-US"/>
              <a:t>a có CSS.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83A8F-4E8C-4EF5-B3A9-96D1C34AE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014" y="1010316"/>
            <a:ext cx="4930576" cy="3668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EAA416-6B6B-4664-9DD0-AF2FE64197B2}"/>
              </a:ext>
            </a:extLst>
          </p:cNvPr>
          <p:cNvSpPr txBox="1"/>
          <p:nvPr/>
        </p:nvSpPr>
        <p:spPr>
          <a:xfrm>
            <a:off x="7111013" y="4838330"/>
            <a:ext cx="485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Đường link CSS đang bị lỗi.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F9766-823B-4D2B-B684-2D53EB4F8243}"/>
              </a:ext>
            </a:extLst>
          </p:cNvPr>
          <p:cNvSpPr txBox="1"/>
          <p:nvPr/>
        </p:nvSpPr>
        <p:spPr>
          <a:xfrm>
            <a:off x="284085" y="5406502"/>
            <a:ext cx="6419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Copy File Access vào Project.</a:t>
            </a:r>
          </a:p>
        </p:txBody>
      </p:sp>
    </p:spTree>
    <p:extLst>
      <p:ext uri="{BB962C8B-B14F-4D97-AF65-F5344CB8AC3E}">
        <p14:creationId xmlns:p14="http://schemas.microsoft.com/office/powerpoint/2010/main" val="4069824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05F393-956A-4C8D-AF7C-24FA52EDE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50" y="549487"/>
            <a:ext cx="6620799" cy="215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24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292D-7AED-4715-B376-C76DBF2C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42C3B-FEFC-49F1-ACC2-AF6604DE7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08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69D26-7184-487C-8856-9F1E47E5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7F015-C7F4-4C94-AC67-1A51E0731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12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F491-E6DE-4504-802C-858A59E90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F244D-77B2-46F5-96A9-99D08309B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76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C98A6-9F6D-4E31-9D8E-E12D25E65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FC5D0-5170-4CAA-960F-E0253C23A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0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D996-D19C-4A45-B628-3305AF97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0DDA2-E284-46BD-B839-991C19C9F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32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AFC-044D-4F4C-9606-FBB3DE19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54691-2E76-4E1B-A40C-1426AF3C9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97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673F-67CA-4227-B3AF-8F3BCB1F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4CD7E-E644-41E8-BDF0-BDD4A0080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77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B2158-B85E-4BC4-9A24-08DD7A63E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F5A06-948B-4CC1-8D6C-80DCA1893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7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29F21A-3815-4594-9B2C-C6F1B7602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79" y="150920"/>
            <a:ext cx="5424473" cy="3000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D38BA5-125C-49C1-ACD9-7F4F4B17FC03}"/>
              </a:ext>
            </a:extLst>
          </p:cNvPr>
          <p:cNvSpPr txBox="1"/>
          <p:nvPr/>
        </p:nvSpPr>
        <p:spPr>
          <a:xfrm>
            <a:off x="192133" y="3297146"/>
            <a:ext cx="5412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Mô hình MVC: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18DF2-516A-40C1-9FDE-9A290300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78" y="3812051"/>
            <a:ext cx="5424473" cy="2764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CAB3A4-F08D-483D-976C-9EE379AEA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57" y="2241528"/>
            <a:ext cx="2333951" cy="384863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C979B9-553C-4CCD-B46F-D4C77B6C69F0}"/>
              </a:ext>
            </a:extLst>
          </p:cNvPr>
          <p:cNvCxnSpPr>
            <a:cxnSpLocks/>
          </p:cNvCxnSpPr>
          <p:nvPr/>
        </p:nvCxnSpPr>
        <p:spPr>
          <a:xfrm>
            <a:off x="7395099" y="4634144"/>
            <a:ext cx="1837678" cy="97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0F97B3-256E-4C94-855A-1284723A3B35}"/>
              </a:ext>
            </a:extLst>
          </p:cNvPr>
          <p:cNvSpPr txBox="1"/>
          <p:nvPr/>
        </p:nvSpPr>
        <p:spPr>
          <a:xfrm>
            <a:off x="9320512" y="4547133"/>
            <a:ext cx="233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Xử lý phần giao diện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826886-31CC-42A4-8CFD-2D3D787A0739}"/>
              </a:ext>
            </a:extLst>
          </p:cNvPr>
          <p:cNvCxnSpPr>
            <a:cxnSpLocks/>
          </p:cNvCxnSpPr>
          <p:nvPr/>
        </p:nvCxnSpPr>
        <p:spPr>
          <a:xfrm flipV="1">
            <a:off x="7395099" y="4165846"/>
            <a:ext cx="1837678" cy="86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C63B271-7E02-4FF0-89BA-6CC64D8C00A1}"/>
              </a:ext>
            </a:extLst>
          </p:cNvPr>
          <p:cNvSpPr txBox="1"/>
          <p:nvPr/>
        </p:nvSpPr>
        <p:spPr>
          <a:xfrm>
            <a:off x="9320512" y="3952328"/>
            <a:ext cx="211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Xử lý phần dữ liệu.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E9BDC2-2C51-4B89-9766-6404C0CE10ED}"/>
              </a:ext>
            </a:extLst>
          </p:cNvPr>
          <p:cNvCxnSpPr/>
          <p:nvPr/>
        </p:nvCxnSpPr>
        <p:spPr>
          <a:xfrm flipV="1">
            <a:off x="7306322" y="2769833"/>
            <a:ext cx="1784412" cy="89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2CAFA51-7A6F-4223-8334-B3418729917F}"/>
              </a:ext>
            </a:extLst>
          </p:cNvPr>
          <p:cNvSpPr txBox="1"/>
          <p:nvPr/>
        </p:nvSpPr>
        <p:spPr>
          <a:xfrm>
            <a:off x="9232777" y="2241528"/>
            <a:ext cx="277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Phần xử lý.</a:t>
            </a:r>
          </a:p>
        </p:txBody>
      </p:sp>
    </p:spTree>
    <p:extLst>
      <p:ext uri="{BB962C8B-B14F-4D97-AF65-F5344CB8AC3E}">
        <p14:creationId xmlns:p14="http://schemas.microsoft.com/office/powerpoint/2010/main" val="1065283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60C9-C9EB-44CB-9523-1D535320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64FEF-CAE1-466F-8F3C-D4CD27DCA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22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7616B-5F23-4F5F-991C-B233E2CCD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8659B-1C25-448C-968B-161DBEBD8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4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0849CA-6468-454F-A417-164BAC8A2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38" y="462547"/>
            <a:ext cx="10892900" cy="44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BC6D-8D12-4A3F-AB87-E9AD73F5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DB849-C255-4F09-A669-DB3128AF3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C72C7-9DA5-4372-8EE3-8124063E9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28" y="902142"/>
            <a:ext cx="9164329" cy="559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70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DD1267-A20E-4B98-B2E4-2D9AF4A8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4" y="361237"/>
            <a:ext cx="4430966" cy="23880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81D5D6-A383-4869-98D5-FF9FED3D9027}"/>
              </a:ext>
            </a:extLst>
          </p:cNvPr>
          <p:cNvSpPr/>
          <p:nvPr/>
        </p:nvSpPr>
        <p:spPr>
          <a:xfrm>
            <a:off x="1225118" y="1058134"/>
            <a:ext cx="3009531" cy="49715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6539D-2AF3-4E17-B848-338459600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211" y="1225118"/>
            <a:ext cx="5939161" cy="42422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89D71C-FECA-460D-A114-9182B7E91ED2}"/>
              </a:ext>
            </a:extLst>
          </p:cNvPr>
          <p:cNvSpPr txBox="1"/>
          <p:nvPr/>
        </p:nvSpPr>
        <p:spPr>
          <a:xfrm>
            <a:off x="6096000" y="603682"/>
            <a:ext cx="494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Chuột phải: Chọn  “Add View”.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526FCC-9602-46D8-B16A-E6FE127D3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54" y="2955104"/>
            <a:ext cx="3983394" cy="354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48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1C7CD8-C7FD-4F8F-9E8F-6E31DDC82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96" y="300521"/>
            <a:ext cx="7675484" cy="531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98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F543D-F515-4314-A943-0C6F04E24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920" y="979805"/>
            <a:ext cx="4286848" cy="362000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3C37EC-3B9C-4191-834A-DDEEDD8748A2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2639628" y="2084514"/>
            <a:ext cx="17193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0B6D9F-E878-40A6-85AB-E09098DF29C9}"/>
              </a:ext>
            </a:extLst>
          </p:cNvPr>
          <p:cNvSpPr txBox="1"/>
          <p:nvPr/>
        </p:nvSpPr>
        <p:spPr>
          <a:xfrm>
            <a:off x="278168" y="1761348"/>
            <a:ext cx="2361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Ng</a:t>
            </a:r>
            <a:r>
              <a:rPr lang="vi-VN"/>
              <a:t>ư</a:t>
            </a:r>
            <a:r>
              <a:rPr lang="en-US"/>
              <a:t>ời dùng gửi yêu cầu đến Controller.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A8D62-B196-431C-B98C-35216D414A25}"/>
              </a:ext>
            </a:extLst>
          </p:cNvPr>
          <p:cNvSpPr txBox="1"/>
          <p:nvPr/>
        </p:nvSpPr>
        <p:spPr>
          <a:xfrm>
            <a:off x="5616604" y="3169328"/>
            <a:ext cx="76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Hàm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6DDB3D-7F2E-4189-AA86-05C1572C8E73}"/>
              </a:ext>
            </a:extLst>
          </p:cNvPr>
          <p:cNvCxnSpPr/>
          <p:nvPr/>
        </p:nvCxnSpPr>
        <p:spPr>
          <a:xfrm flipV="1">
            <a:off x="7661429" y="2139518"/>
            <a:ext cx="967666" cy="72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F0A404A-5055-4921-95FF-30F69043D4D5}"/>
              </a:ext>
            </a:extLst>
          </p:cNvPr>
          <p:cNvSpPr txBox="1"/>
          <p:nvPr/>
        </p:nvSpPr>
        <p:spPr>
          <a:xfrm>
            <a:off x="8726750" y="1438183"/>
            <a:ext cx="326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View HTML gửi yêu cầu đến khách hàng.</a:t>
            </a:r>
          </a:p>
        </p:txBody>
      </p:sp>
    </p:spTree>
    <p:extLst>
      <p:ext uri="{BB962C8B-B14F-4D97-AF65-F5344CB8AC3E}">
        <p14:creationId xmlns:p14="http://schemas.microsoft.com/office/powerpoint/2010/main" val="3651503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F9D53C-8D12-4443-A2F2-BC34D0E9E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21" y="243627"/>
            <a:ext cx="3786159" cy="3360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ED29D8-EF04-48E5-85CC-08E463098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655" y="243627"/>
            <a:ext cx="6156496" cy="35116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F08CF9-A4C8-46E2-BCCE-B343656F00FB}"/>
              </a:ext>
            </a:extLst>
          </p:cNvPr>
          <p:cNvCxnSpPr>
            <a:cxnSpLocks/>
          </p:cNvCxnSpPr>
          <p:nvPr/>
        </p:nvCxnSpPr>
        <p:spPr>
          <a:xfrm>
            <a:off x="1811045" y="3249227"/>
            <a:ext cx="905522" cy="90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B10ABDE-D6BD-4FE9-B6FD-7C754E0E970C}"/>
              </a:ext>
            </a:extLst>
          </p:cNvPr>
          <p:cNvSpPr txBox="1"/>
          <p:nvPr/>
        </p:nvSpPr>
        <p:spPr>
          <a:xfrm>
            <a:off x="2814222" y="4039340"/>
            <a:ext cx="281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Tạo ra nhiều Action.</a:t>
            </a:r>
          </a:p>
        </p:txBody>
      </p:sp>
    </p:spTree>
    <p:extLst>
      <p:ext uri="{BB962C8B-B14F-4D97-AF65-F5344CB8AC3E}">
        <p14:creationId xmlns:p14="http://schemas.microsoft.com/office/powerpoint/2010/main" val="1041061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266</Words>
  <Application>Microsoft Office PowerPoint</Application>
  <PresentationFormat>Widescreen</PresentationFormat>
  <Paragraphs>29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Office Theme</vt:lpstr>
      <vt:lpstr>Link Video: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2 : Tạo nhiều project trong solution - Hướng dẫn teamcode bằng SVN </vt:lpstr>
      <vt:lpstr>Bài 3 : Các cách chuyển hướng trong action - Redirect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3: Chuyển hướng trong Ation.</vt:lpstr>
      <vt:lpstr>Bài 4 : Sử dụng giao diện mẫu </vt:lpstr>
      <vt:lpstr>Copy nội dung chính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 Video:</dc:title>
  <dc:creator>Dang Van Doan</dc:creator>
  <cp:lastModifiedBy>admin</cp:lastModifiedBy>
  <cp:revision>38</cp:revision>
  <dcterms:created xsi:type="dcterms:W3CDTF">2024-11-14T03:31:51Z</dcterms:created>
  <dcterms:modified xsi:type="dcterms:W3CDTF">2024-11-18T15:04:03Z</dcterms:modified>
</cp:coreProperties>
</file>